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9574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8012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74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3677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9566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8837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8581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1383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6265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38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386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81054-8D7A-4ADD-9C1D-E84069C9C29E}" type="datetimeFigureOut">
              <a:rPr lang="en-IN" smtClean="0"/>
              <a:t>15-05-2024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52CB7-D380-4CD6-B77E-D92CDE674C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5284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b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3" y="0"/>
            <a:ext cx="121300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8858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b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2530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b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"/>
            <a:ext cx="12192000" cy="6781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8541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b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50"/>
            <a:ext cx="12192000" cy="6769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282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b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63"/>
            <a:ext cx="12192000" cy="6823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424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b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12192000" cy="683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0458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b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7855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imap foot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" y="0"/>
            <a:ext cx="120665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2470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</cp:revision>
  <dcterms:created xsi:type="dcterms:W3CDTF">2024-05-15T05:13:35Z</dcterms:created>
  <dcterms:modified xsi:type="dcterms:W3CDTF">2024-05-15T05:13:50Z</dcterms:modified>
</cp:coreProperties>
</file>